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3" autoAdjust="0"/>
    <p:restoredTop sz="88158" autoAdjust="0"/>
  </p:normalViewPr>
  <p:slideViewPr>
    <p:cSldViewPr snapToGrid="0">
      <p:cViewPr varScale="1">
        <p:scale>
          <a:sx n="94" d="100"/>
          <a:sy n="94" d="100"/>
        </p:scale>
        <p:origin x="96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F9068-B013-4E43-AFC5-32FCA2DBE9FC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26AC3-9E5A-4B5C-84DC-D1F240DD8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41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These slides will show you some of the different types of truss-like structures. We say “truss-like” since the members are certainly not weightless and the joints are typically rigidly connected rather than pinned . Thus, most of these structures act like frames rather than pin-connected trusses and the internal forces are not just axial forces.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26AC3-9E5A-4B5C-84DC-D1F240DD88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978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are some common bridge trusses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26AC3-9E5A-4B5C-84DC-D1F240DD881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48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are some typical trusses used to support a roof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26AC3-9E5A-4B5C-84DC-D1F240DD88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981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9C591-DBDC-998D-3ACB-D34B1F0ABE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B034A5-A1E5-41B8-191C-6B6D721A8A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F44CB-FE64-D62D-8BEA-2BD521D8E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EDF46-9512-2BA0-D4B3-FE777D52B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23DAD-C9B1-700E-BDD5-51A656174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01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DFE0F-4810-4366-8B1C-4D9596347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51D9A3-08D1-A861-E03C-A4DCC833AE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A31E1-90F5-90C5-F1CE-5A099A9A4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33B2A-F3F6-6D28-2E33-E279B09CC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85BB4-C5A4-59D9-8660-5B4B96CF1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4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BE1056-51F2-F2DE-D715-DA952B0222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B8CCCC-F6FA-273E-AB12-6F84A12DF3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45C1A-4E15-21DC-AE9F-DAA42DFE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5A766-FC4F-45F5-29ED-2C1C1D97D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7E852-36AF-7304-D5F1-8F77663E1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12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B54C7-E7BC-1083-B312-205DAEC60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F37E9-8972-38BA-5B70-CD19F21910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B4FED-50E6-E9F1-8B90-350579265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BAC07-D1AC-594F-036E-57427BC9A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93584-97FC-7A86-7A9B-D685D383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90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F1D00-8941-86EC-F242-0B8748DD8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3F090B-60AC-CB34-BCC2-135EADCB5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BB15B-E36E-99B2-D10E-E08F0FBED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02691-0705-AA81-C756-B6AF3EF83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9C702-41D3-C895-DC40-20B9521B7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89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97568-CB7B-244D-2EDE-32FE4A12E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1364D-8D16-EC17-E1B6-4258B89358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432983-51D7-E0E1-1A44-EF8952421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FEC7B6-8D33-D000-A028-1366B1E54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DFCCE-360D-2868-BF9B-F1514366D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A16109-FD00-FECF-54E6-AACD70300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009B4-83ED-38A8-F1FB-03CFB10DC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7F28E-90A3-A9AD-C303-43E99D2E49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E4893-C5DF-074D-54C8-E5BE51644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5F5EBE-61B6-3DB4-1172-179CE95F93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EDC200-B2D5-070B-1307-96B403CD64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110B6F-EF4C-0B5F-CA9E-1CE1B5320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4F7872-ADE1-B6F5-E09F-D7B36B69A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BD5E11-618E-F8E8-DC75-6E67BA45D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7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D87BC-C7B9-3265-2544-EF3167762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FB3DC4-4F88-50E4-3D81-FE23987A6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C60792-F9AE-7EED-F272-D1A8BC11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A8FBA3-B888-7BA1-1FFB-606A8C373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37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C0693A-BE4A-6A2B-EE7B-CFBC9D58F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AFB269-E679-E70E-78FE-AC5A29120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A731B0-315F-54A9-33FC-0ABE629C8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15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A0A00-67E8-57B7-5FE2-A18E2F521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1C055-8623-DC96-B946-929C27586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B406D3-F313-7F7C-92A4-53F862A0D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757844-5C5D-C2A6-9A0D-9F456F06A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6DCA6B-4525-D29A-C11B-8CDAD904B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BC44FD-35F7-8C96-A4E5-82B9299F5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88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867FA-6050-C32E-4482-7451D60CB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892BD5-45A1-E361-8DC5-E76714FC20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A6409D-71AA-6BC9-0B84-B59D24118A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78A353-91E8-5CAE-1562-AFD3378B4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F35F82-9494-373C-F59E-7E8E5FE2F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7823F8-8CBC-A07C-B8B9-23E82FB1D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6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9C022C-D4D0-0F66-AA3B-1BDB54C90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FFE33-CCCD-52BA-2B8A-307D94BFE7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BA42C-83AA-BB94-0675-80E0DFBE75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95A52-5277-4911-9416-CCFF97D5EB92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5CFCD-C1B1-A8D9-0A3F-0AB49B6F16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34F6-A92C-9D38-7C64-5B60E67AC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5160C-A8DF-411E-ACBE-ABD1F66F6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38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4446CFA-8865-5364-3370-A0908255C021}"/>
              </a:ext>
            </a:extLst>
          </p:cNvPr>
          <p:cNvSpPr txBox="1"/>
          <p:nvPr/>
        </p:nvSpPr>
        <p:spPr>
          <a:xfrm>
            <a:off x="4654887" y="2487241"/>
            <a:ext cx="2152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Some Trusses</a:t>
            </a:r>
          </a:p>
        </p:txBody>
      </p:sp>
    </p:spTree>
    <p:extLst>
      <p:ext uri="{BB962C8B-B14F-4D97-AF65-F5344CB8AC3E}">
        <p14:creationId xmlns:p14="http://schemas.microsoft.com/office/powerpoint/2010/main" val="3195758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E40498-A457-0B7D-801D-C7F23B25C3CD}"/>
              </a:ext>
            </a:extLst>
          </p:cNvPr>
          <p:cNvSpPr txBox="1"/>
          <p:nvPr/>
        </p:nvSpPr>
        <p:spPr>
          <a:xfrm>
            <a:off x="3828933" y="207722"/>
            <a:ext cx="3179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Common Bridge Trusses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584C5BF-04EA-771F-2E5B-C78E84F5340C}"/>
              </a:ext>
            </a:extLst>
          </p:cNvPr>
          <p:cNvCxnSpPr>
            <a:cxnSpLocks/>
          </p:cNvCxnSpPr>
          <p:nvPr/>
        </p:nvCxnSpPr>
        <p:spPr>
          <a:xfrm>
            <a:off x="3492230" y="1585608"/>
            <a:ext cx="390079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DA15D35-E170-26E7-E575-162D943F250D}"/>
              </a:ext>
            </a:extLst>
          </p:cNvPr>
          <p:cNvCxnSpPr>
            <a:cxnSpLocks/>
          </p:cNvCxnSpPr>
          <p:nvPr/>
        </p:nvCxnSpPr>
        <p:spPr>
          <a:xfrm flipV="1">
            <a:off x="3496485" y="972765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E40FBE3-2E28-9EFF-ECAE-1F18D670098F}"/>
              </a:ext>
            </a:extLst>
          </p:cNvPr>
          <p:cNvCxnSpPr/>
          <p:nvPr/>
        </p:nvCxnSpPr>
        <p:spPr>
          <a:xfrm>
            <a:off x="4148239" y="972765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80FD70F-67EF-2441-24F1-0B0A7F997511}"/>
              </a:ext>
            </a:extLst>
          </p:cNvPr>
          <p:cNvCxnSpPr>
            <a:cxnSpLocks/>
          </p:cNvCxnSpPr>
          <p:nvPr/>
        </p:nvCxnSpPr>
        <p:spPr>
          <a:xfrm flipV="1">
            <a:off x="6074315" y="982492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5EFFF64-0D7B-9480-8D4B-B766AC383791}"/>
              </a:ext>
            </a:extLst>
          </p:cNvPr>
          <p:cNvCxnSpPr>
            <a:cxnSpLocks/>
          </p:cNvCxnSpPr>
          <p:nvPr/>
        </p:nvCxnSpPr>
        <p:spPr>
          <a:xfrm flipV="1">
            <a:off x="5437760" y="963038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E2CD0E7-C574-26DE-9E55-671841A1A132}"/>
              </a:ext>
            </a:extLst>
          </p:cNvPr>
          <p:cNvCxnSpPr>
            <a:cxnSpLocks/>
          </p:cNvCxnSpPr>
          <p:nvPr/>
        </p:nvCxnSpPr>
        <p:spPr>
          <a:xfrm flipH="1" flipV="1">
            <a:off x="4158573" y="987356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C196BBC-0F3A-A0FE-6DC6-35B761F8A8C9}"/>
              </a:ext>
            </a:extLst>
          </p:cNvPr>
          <p:cNvCxnSpPr/>
          <p:nvPr/>
        </p:nvCxnSpPr>
        <p:spPr>
          <a:xfrm>
            <a:off x="4810327" y="987356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9A731E7-95AD-2D66-A70C-9DE46C38F90F}"/>
              </a:ext>
            </a:extLst>
          </p:cNvPr>
          <p:cNvCxnSpPr>
            <a:cxnSpLocks/>
          </p:cNvCxnSpPr>
          <p:nvPr/>
        </p:nvCxnSpPr>
        <p:spPr>
          <a:xfrm flipH="1" flipV="1">
            <a:off x="4799993" y="987356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888FE5-DA1D-063D-2B5A-CA94701AB4B3}"/>
              </a:ext>
            </a:extLst>
          </p:cNvPr>
          <p:cNvCxnSpPr/>
          <p:nvPr/>
        </p:nvCxnSpPr>
        <p:spPr>
          <a:xfrm>
            <a:off x="5426875" y="987356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786A249-0DA6-53D4-B546-133E8719BDFD}"/>
              </a:ext>
            </a:extLst>
          </p:cNvPr>
          <p:cNvCxnSpPr/>
          <p:nvPr/>
        </p:nvCxnSpPr>
        <p:spPr>
          <a:xfrm>
            <a:off x="6734638" y="963038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B93BB54-077F-C25E-F796-A8B77580442F}"/>
              </a:ext>
            </a:extLst>
          </p:cNvPr>
          <p:cNvCxnSpPr/>
          <p:nvPr/>
        </p:nvCxnSpPr>
        <p:spPr>
          <a:xfrm>
            <a:off x="6078628" y="987356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AAC2A47-28AE-32D9-6DBB-2A8376470F6C}"/>
              </a:ext>
            </a:extLst>
          </p:cNvPr>
          <p:cNvCxnSpPr>
            <a:cxnSpLocks/>
          </p:cNvCxnSpPr>
          <p:nvPr/>
        </p:nvCxnSpPr>
        <p:spPr>
          <a:xfrm flipH="1" flipV="1">
            <a:off x="6741267" y="982492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D4950A1-EE51-DF62-7BCB-BBA22691D107}"/>
              </a:ext>
            </a:extLst>
          </p:cNvPr>
          <p:cNvCxnSpPr/>
          <p:nvPr/>
        </p:nvCxnSpPr>
        <p:spPr>
          <a:xfrm>
            <a:off x="4148239" y="982492"/>
            <a:ext cx="25778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CA3BD2F-C394-A2EE-84AF-36EA25616EE3}"/>
              </a:ext>
            </a:extLst>
          </p:cNvPr>
          <p:cNvSpPr/>
          <p:nvPr/>
        </p:nvSpPr>
        <p:spPr>
          <a:xfrm>
            <a:off x="3413856" y="1605064"/>
            <a:ext cx="194553" cy="2334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3A77FD7-0074-CF7A-2002-A40132158BED}"/>
              </a:ext>
            </a:extLst>
          </p:cNvPr>
          <p:cNvSpPr/>
          <p:nvPr/>
        </p:nvSpPr>
        <p:spPr>
          <a:xfrm>
            <a:off x="7295744" y="1605063"/>
            <a:ext cx="194553" cy="2334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ECAE129-C0B5-516C-A6F4-F9F6F026E05C}"/>
              </a:ext>
            </a:extLst>
          </p:cNvPr>
          <p:cNvSpPr txBox="1"/>
          <p:nvPr/>
        </p:nvSpPr>
        <p:spPr>
          <a:xfrm flipH="1">
            <a:off x="5086223" y="1733789"/>
            <a:ext cx="782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Pratt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9651F1C-99D9-2376-D728-E8B8FE9E60C8}"/>
              </a:ext>
            </a:extLst>
          </p:cNvPr>
          <p:cNvCxnSpPr>
            <a:cxnSpLocks/>
          </p:cNvCxnSpPr>
          <p:nvPr/>
        </p:nvCxnSpPr>
        <p:spPr>
          <a:xfrm>
            <a:off x="3481951" y="3180945"/>
            <a:ext cx="390079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5A49840-DEBA-3815-1DF4-A88DA86792CF}"/>
              </a:ext>
            </a:extLst>
          </p:cNvPr>
          <p:cNvCxnSpPr>
            <a:cxnSpLocks/>
          </p:cNvCxnSpPr>
          <p:nvPr/>
        </p:nvCxnSpPr>
        <p:spPr>
          <a:xfrm flipV="1">
            <a:off x="3486206" y="2568102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A4244A1-FD81-9841-4F63-543FAD152DC1}"/>
              </a:ext>
            </a:extLst>
          </p:cNvPr>
          <p:cNvCxnSpPr/>
          <p:nvPr/>
        </p:nvCxnSpPr>
        <p:spPr>
          <a:xfrm>
            <a:off x="4137960" y="2568102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8A93FDF-58DB-5A08-AB04-B509592B2C35}"/>
              </a:ext>
            </a:extLst>
          </p:cNvPr>
          <p:cNvCxnSpPr>
            <a:cxnSpLocks/>
          </p:cNvCxnSpPr>
          <p:nvPr/>
        </p:nvCxnSpPr>
        <p:spPr>
          <a:xfrm flipH="1" flipV="1">
            <a:off x="6064036" y="2577829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11F040A-7B75-39D5-372A-90D7A3BD2FEA}"/>
              </a:ext>
            </a:extLst>
          </p:cNvPr>
          <p:cNvCxnSpPr>
            <a:cxnSpLocks/>
          </p:cNvCxnSpPr>
          <p:nvPr/>
        </p:nvCxnSpPr>
        <p:spPr>
          <a:xfrm flipH="1" flipV="1">
            <a:off x="5418724" y="2577829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C0A473A-71CC-16CD-A464-12FF31B49A2C}"/>
              </a:ext>
            </a:extLst>
          </p:cNvPr>
          <p:cNvCxnSpPr>
            <a:cxnSpLocks/>
          </p:cNvCxnSpPr>
          <p:nvPr/>
        </p:nvCxnSpPr>
        <p:spPr>
          <a:xfrm flipV="1">
            <a:off x="4148294" y="2582693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A606B44-958C-FFDF-0508-FC158A8F20B8}"/>
              </a:ext>
            </a:extLst>
          </p:cNvPr>
          <p:cNvCxnSpPr/>
          <p:nvPr/>
        </p:nvCxnSpPr>
        <p:spPr>
          <a:xfrm>
            <a:off x="4800048" y="2582693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105FBA9-68FB-7FFD-8EC6-DA97F669DEDA}"/>
              </a:ext>
            </a:extLst>
          </p:cNvPr>
          <p:cNvCxnSpPr>
            <a:cxnSpLocks/>
          </p:cNvCxnSpPr>
          <p:nvPr/>
        </p:nvCxnSpPr>
        <p:spPr>
          <a:xfrm flipV="1">
            <a:off x="4789714" y="2582693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FD34C5F-6F61-B6E5-0055-7A8F2A42DA84}"/>
              </a:ext>
            </a:extLst>
          </p:cNvPr>
          <p:cNvCxnSpPr/>
          <p:nvPr/>
        </p:nvCxnSpPr>
        <p:spPr>
          <a:xfrm>
            <a:off x="5416596" y="2582693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B038DBBC-A741-4C7A-2EAF-ADCE933453E5}"/>
              </a:ext>
            </a:extLst>
          </p:cNvPr>
          <p:cNvCxnSpPr/>
          <p:nvPr/>
        </p:nvCxnSpPr>
        <p:spPr>
          <a:xfrm>
            <a:off x="6724359" y="2558375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8C857DC-1EA2-3B03-0506-8E826427B784}"/>
              </a:ext>
            </a:extLst>
          </p:cNvPr>
          <p:cNvCxnSpPr/>
          <p:nvPr/>
        </p:nvCxnSpPr>
        <p:spPr>
          <a:xfrm>
            <a:off x="6068349" y="2582693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850C7D4-5D39-44BB-A50D-B85F02FE3CAE}"/>
              </a:ext>
            </a:extLst>
          </p:cNvPr>
          <p:cNvCxnSpPr>
            <a:cxnSpLocks/>
          </p:cNvCxnSpPr>
          <p:nvPr/>
        </p:nvCxnSpPr>
        <p:spPr>
          <a:xfrm flipH="1" flipV="1">
            <a:off x="6730988" y="2577829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FAEAA6B-1129-79EC-5F53-028D5BAF81A2}"/>
              </a:ext>
            </a:extLst>
          </p:cNvPr>
          <p:cNvCxnSpPr/>
          <p:nvPr/>
        </p:nvCxnSpPr>
        <p:spPr>
          <a:xfrm>
            <a:off x="4137960" y="2577829"/>
            <a:ext cx="25778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9DCD477D-6A26-4200-D9DC-99EBADE10FD3}"/>
              </a:ext>
            </a:extLst>
          </p:cNvPr>
          <p:cNvSpPr/>
          <p:nvPr/>
        </p:nvSpPr>
        <p:spPr>
          <a:xfrm>
            <a:off x="3403577" y="3200401"/>
            <a:ext cx="194553" cy="2334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C8600B0-3C2D-EA2E-814F-5D4DFCBDB413}"/>
              </a:ext>
            </a:extLst>
          </p:cNvPr>
          <p:cNvSpPr/>
          <p:nvPr/>
        </p:nvSpPr>
        <p:spPr>
          <a:xfrm>
            <a:off x="7285465" y="3200400"/>
            <a:ext cx="194553" cy="2334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FDA2D66-03D1-7F98-4BDE-A1D04B9F5FA9}"/>
              </a:ext>
            </a:extLst>
          </p:cNvPr>
          <p:cNvSpPr txBox="1"/>
          <p:nvPr/>
        </p:nvSpPr>
        <p:spPr>
          <a:xfrm>
            <a:off x="5086223" y="3314861"/>
            <a:ext cx="728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216BCDE-9BDC-CA29-1CE5-EA7EC64C5D4F}"/>
              </a:ext>
            </a:extLst>
          </p:cNvPr>
          <p:cNvCxnSpPr>
            <a:cxnSpLocks/>
          </p:cNvCxnSpPr>
          <p:nvPr/>
        </p:nvCxnSpPr>
        <p:spPr>
          <a:xfrm>
            <a:off x="3507428" y="4761692"/>
            <a:ext cx="390079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D386E72-0FF8-9469-3952-B24A1AB05FE3}"/>
              </a:ext>
            </a:extLst>
          </p:cNvPr>
          <p:cNvCxnSpPr>
            <a:cxnSpLocks/>
          </p:cNvCxnSpPr>
          <p:nvPr/>
        </p:nvCxnSpPr>
        <p:spPr>
          <a:xfrm flipV="1">
            <a:off x="3511683" y="4148849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4994F18-B5D0-40EA-EBBC-AC890C3BCA20}"/>
              </a:ext>
            </a:extLst>
          </p:cNvPr>
          <p:cNvCxnSpPr/>
          <p:nvPr/>
        </p:nvCxnSpPr>
        <p:spPr>
          <a:xfrm>
            <a:off x="4163437" y="4148849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6E1F689-E40F-7028-E3C7-86D255C0BFFD}"/>
              </a:ext>
            </a:extLst>
          </p:cNvPr>
          <p:cNvCxnSpPr>
            <a:cxnSpLocks/>
          </p:cNvCxnSpPr>
          <p:nvPr/>
        </p:nvCxnSpPr>
        <p:spPr>
          <a:xfrm flipV="1">
            <a:off x="6089513" y="4158576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C4C1CBF-E571-182B-3224-8D20CF04BBA0}"/>
              </a:ext>
            </a:extLst>
          </p:cNvPr>
          <p:cNvCxnSpPr>
            <a:cxnSpLocks/>
          </p:cNvCxnSpPr>
          <p:nvPr/>
        </p:nvCxnSpPr>
        <p:spPr>
          <a:xfrm flipH="1" flipV="1">
            <a:off x="5444201" y="4158576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06903D8-3A99-6D8E-4149-CA923821D28F}"/>
              </a:ext>
            </a:extLst>
          </p:cNvPr>
          <p:cNvCxnSpPr>
            <a:cxnSpLocks/>
          </p:cNvCxnSpPr>
          <p:nvPr/>
        </p:nvCxnSpPr>
        <p:spPr>
          <a:xfrm flipH="1" flipV="1">
            <a:off x="4173771" y="4163440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C1C16AF-54EA-45CA-C9C8-4CA97D90D673}"/>
              </a:ext>
            </a:extLst>
          </p:cNvPr>
          <p:cNvCxnSpPr/>
          <p:nvPr/>
        </p:nvCxnSpPr>
        <p:spPr>
          <a:xfrm>
            <a:off x="4825525" y="4163440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148CB15-F06C-3C98-8B88-6775C9680222}"/>
              </a:ext>
            </a:extLst>
          </p:cNvPr>
          <p:cNvCxnSpPr>
            <a:cxnSpLocks/>
          </p:cNvCxnSpPr>
          <p:nvPr/>
        </p:nvCxnSpPr>
        <p:spPr>
          <a:xfrm flipV="1">
            <a:off x="4815191" y="4163440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CE83E06-3382-9E20-ED60-6DAEB3F53377}"/>
              </a:ext>
            </a:extLst>
          </p:cNvPr>
          <p:cNvCxnSpPr/>
          <p:nvPr/>
        </p:nvCxnSpPr>
        <p:spPr>
          <a:xfrm>
            <a:off x="5442073" y="4163440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3F51490-4445-5969-5359-C00E87D51EE5}"/>
              </a:ext>
            </a:extLst>
          </p:cNvPr>
          <p:cNvCxnSpPr/>
          <p:nvPr/>
        </p:nvCxnSpPr>
        <p:spPr>
          <a:xfrm>
            <a:off x="6749836" y="4139122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33F953E-46F2-E2F9-4370-DE1C426303F3}"/>
              </a:ext>
            </a:extLst>
          </p:cNvPr>
          <p:cNvCxnSpPr/>
          <p:nvPr/>
        </p:nvCxnSpPr>
        <p:spPr>
          <a:xfrm>
            <a:off x="6093826" y="4163440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576B09A-926E-7EAC-295F-E9B87553EF54}"/>
              </a:ext>
            </a:extLst>
          </p:cNvPr>
          <p:cNvCxnSpPr>
            <a:cxnSpLocks/>
          </p:cNvCxnSpPr>
          <p:nvPr/>
        </p:nvCxnSpPr>
        <p:spPr>
          <a:xfrm flipH="1" flipV="1">
            <a:off x="6756465" y="4158576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9FE5F38-394C-5F32-93D7-DBE6B151C011}"/>
              </a:ext>
            </a:extLst>
          </p:cNvPr>
          <p:cNvCxnSpPr/>
          <p:nvPr/>
        </p:nvCxnSpPr>
        <p:spPr>
          <a:xfrm>
            <a:off x="4163437" y="4158576"/>
            <a:ext cx="25778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00F6FDCC-C493-C57A-2155-F9E4F80842A3}"/>
              </a:ext>
            </a:extLst>
          </p:cNvPr>
          <p:cNvSpPr/>
          <p:nvPr/>
        </p:nvSpPr>
        <p:spPr>
          <a:xfrm>
            <a:off x="3429054" y="4781148"/>
            <a:ext cx="194553" cy="2334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18C3ECB-B3FA-6E07-BC5E-4C7DCDC9354F}"/>
              </a:ext>
            </a:extLst>
          </p:cNvPr>
          <p:cNvSpPr/>
          <p:nvPr/>
        </p:nvSpPr>
        <p:spPr>
          <a:xfrm>
            <a:off x="7310942" y="4781147"/>
            <a:ext cx="194553" cy="2334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6B2C1C2-D058-F296-50DE-C28CC23F267F}"/>
              </a:ext>
            </a:extLst>
          </p:cNvPr>
          <p:cNvSpPr txBox="1"/>
          <p:nvPr/>
        </p:nvSpPr>
        <p:spPr>
          <a:xfrm flipH="1">
            <a:off x="5031250" y="4837405"/>
            <a:ext cx="108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Warren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5F79ADC-F97B-56BE-4428-6435EDC18E82}"/>
              </a:ext>
            </a:extLst>
          </p:cNvPr>
          <p:cNvCxnSpPr>
            <a:cxnSpLocks/>
          </p:cNvCxnSpPr>
          <p:nvPr/>
        </p:nvCxnSpPr>
        <p:spPr>
          <a:xfrm>
            <a:off x="3497149" y="6228303"/>
            <a:ext cx="390079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771DF30-EFFA-11A8-A0B6-797714486ACB}"/>
              </a:ext>
            </a:extLst>
          </p:cNvPr>
          <p:cNvCxnSpPr>
            <a:cxnSpLocks/>
          </p:cNvCxnSpPr>
          <p:nvPr/>
        </p:nvCxnSpPr>
        <p:spPr>
          <a:xfrm flipV="1">
            <a:off x="3501404" y="5615460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6A3D634-0532-CCA9-A036-222111B8D41A}"/>
              </a:ext>
            </a:extLst>
          </p:cNvPr>
          <p:cNvCxnSpPr/>
          <p:nvPr/>
        </p:nvCxnSpPr>
        <p:spPr>
          <a:xfrm>
            <a:off x="4153158" y="5615460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C6E195D-B97C-23E7-0D33-3E431A1CD869}"/>
              </a:ext>
            </a:extLst>
          </p:cNvPr>
          <p:cNvCxnSpPr/>
          <p:nvPr/>
        </p:nvCxnSpPr>
        <p:spPr>
          <a:xfrm>
            <a:off x="4815246" y="5600868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55443BE-7869-6077-2B46-8812536642BA}"/>
              </a:ext>
            </a:extLst>
          </p:cNvPr>
          <p:cNvCxnSpPr/>
          <p:nvPr/>
        </p:nvCxnSpPr>
        <p:spPr>
          <a:xfrm>
            <a:off x="5431794" y="5630051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972C86D-2BE7-C6B4-F631-38631648CCB4}"/>
              </a:ext>
            </a:extLst>
          </p:cNvPr>
          <p:cNvCxnSpPr/>
          <p:nvPr/>
        </p:nvCxnSpPr>
        <p:spPr>
          <a:xfrm>
            <a:off x="6739557" y="5605733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907D4FE-067A-09C1-4736-AC85426AA6E4}"/>
              </a:ext>
            </a:extLst>
          </p:cNvPr>
          <p:cNvCxnSpPr/>
          <p:nvPr/>
        </p:nvCxnSpPr>
        <p:spPr>
          <a:xfrm>
            <a:off x="6083547" y="5630051"/>
            <a:ext cx="0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861F57C-F9A7-0401-A406-3BEDDA0EBDE0}"/>
              </a:ext>
            </a:extLst>
          </p:cNvPr>
          <p:cNvCxnSpPr>
            <a:cxnSpLocks/>
          </p:cNvCxnSpPr>
          <p:nvPr/>
        </p:nvCxnSpPr>
        <p:spPr>
          <a:xfrm flipH="1" flipV="1">
            <a:off x="6746186" y="5625187"/>
            <a:ext cx="651754" cy="61284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44A7369-698A-BDA4-81EB-7E2C407C247D}"/>
              </a:ext>
            </a:extLst>
          </p:cNvPr>
          <p:cNvCxnSpPr/>
          <p:nvPr/>
        </p:nvCxnSpPr>
        <p:spPr>
          <a:xfrm>
            <a:off x="4153158" y="5625187"/>
            <a:ext cx="25778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E8624E0F-0AB7-8184-4FF5-EF50EC1D174D}"/>
              </a:ext>
            </a:extLst>
          </p:cNvPr>
          <p:cNvSpPr/>
          <p:nvPr/>
        </p:nvSpPr>
        <p:spPr>
          <a:xfrm>
            <a:off x="3418775" y="6247759"/>
            <a:ext cx="194553" cy="2334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74CF3BE-8249-C4F5-E017-7FE299113DC3}"/>
              </a:ext>
            </a:extLst>
          </p:cNvPr>
          <p:cNvSpPr/>
          <p:nvPr/>
        </p:nvSpPr>
        <p:spPr>
          <a:xfrm>
            <a:off x="7300663" y="6247758"/>
            <a:ext cx="194553" cy="2334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8E25D34-3C5A-AB73-42BD-A9F5F81EDAE8}"/>
              </a:ext>
            </a:extLst>
          </p:cNvPr>
          <p:cNvCxnSpPr>
            <a:cxnSpLocks/>
          </p:cNvCxnSpPr>
          <p:nvPr/>
        </p:nvCxnSpPr>
        <p:spPr>
          <a:xfrm flipH="1">
            <a:off x="4163438" y="5625187"/>
            <a:ext cx="651753" cy="3184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EFD407C-4CFA-7B54-5ABC-13A97271DF15}"/>
              </a:ext>
            </a:extLst>
          </p:cNvPr>
          <p:cNvCxnSpPr/>
          <p:nvPr/>
        </p:nvCxnSpPr>
        <p:spPr>
          <a:xfrm>
            <a:off x="4173771" y="5931608"/>
            <a:ext cx="651148" cy="2843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>
            <a:extLst>
              <a:ext uri="{FF2B5EF4-FFF2-40B4-BE49-F238E27FC236}">
                <a16:creationId xmlns:a16="http://schemas.microsoft.com/office/drawing/2014/main" id="{A2A514AD-E3AF-D935-F2C5-D2675C2495C0}"/>
              </a:ext>
            </a:extLst>
          </p:cNvPr>
          <p:cNvGrpSpPr/>
          <p:nvPr/>
        </p:nvGrpSpPr>
        <p:grpSpPr>
          <a:xfrm>
            <a:off x="4804547" y="5634913"/>
            <a:ext cx="653276" cy="571331"/>
            <a:chOff x="4795787" y="5634913"/>
            <a:chExt cx="653276" cy="571331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4805E7E-6735-5BED-3063-C582E3BCC8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97310" y="5634913"/>
              <a:ext cx="651753" cy="3184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578D109A-48B5-6D0F-2B89-4DCBAFE563CA}"/>
                </a:ext>
              </a:extLst>
            </p:cNvPr>
            <p:cNvCxnSpPr/>
            <p:nvPr/>
          </p:nvCxnSpPr>
          <p:spPr>
            <a:xfrm>
              <a:off x="4795787" y="5921878"/>
              <a:ext cx="651148" cy="28436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5132C3E-9BBC-18ED-5E0F-0EBED7B17430}"/>
              </a:ext>
            </a:extLst>
          </p:cNvPr>
          <p:cNvGrpSpPr/>
          <p:nvPr/>
        </p:nvGrpSpPr>
        <p:grpSpPr>
          <a:xfrm flipH="1">
            <a:off x="5410759" y="5634913"/>
            <a:ext cx="678755" cy="571331"/>
            <a:chOff x="4795787" y="5634913"/>
            <a:chExt cx="653276" cy="571331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DDE3F65-0AEB-3D49-6E06-65D2F9883C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97310" y="5634913"/>
              <a:ext cx="651753" cy="3184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6C8BAE6-EF8F-2AFA-8D0A-AFDCD3D8B241}"/>
                </a:ext>
              </a:extLst>
            </p:cNvPr>
            <p:cNvCxnSpPr/>
            <p:nvPr/>
          </p:nvCxnSpPr>
          <p:spPr>
            <a:xfrm>
              <a:off x="4795787" y="5921878"/>
              <a:ext cx="651148" cy="28436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1063D6D-5EF3-5217-584B-ACA1AC732EC9}"/>
              </a:ext>
            </a:extLst>
          </p:cNvPr>
          <p:cNvGrpSpPr/>
          <p:nvPr/>
        </p:nvGrpSpPr>
        <p:grpSpPr>
          <a:xfrm flipH="1">
            <a:off x="6093826" y="5634913"/>
            <a:ext cx="678755" cy="571331"/>
            <a:chOff x="4795787" y="5634913"/>
            <a:chExt cx="653276" cy="571331"/>
          </a:xfrm>
        </p:grpSpPr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477C0886-985D-6676-1D8A-C0FFFA9422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97310" y="5634913"/>
              <a:ext cx="651753" cy="3184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BF566FF3-144B-AB15-5CC5-55E5C595B98D}"/>
                </a:ext>
              </a:extLst>
            </p:cNvPr>
            <p:cNvCxnSpPr/>
            <p:nvPr/>
          </p:nvCxnSpPr>
          <p:spPr>
            <a:xfrm>
              <a:off x="4795787" y="5921878"/>
              <a:ext cx="651148" cy="28436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DCA83BFA-D03E-6738-A41C-DFBB70486F85}"/>
              </a:ext>
            </a:extLst>
          </p:cNvPr>
          <p:cNvSpPr txBox="1"/>
          <p:nvPr/>
        </p:nvSpPr>
        <p:spPr>
          <a:xfrm>
            <a:off x="5466945" y="647409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3298198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A86FEC-39A1-7410-D2FC-DC8C71A232E1}"/>
              </a:ext>
            </a:extLst>
          </p:cNvPr>
          <p:cNvSpPr txBox="1"/>
          <p:nvPr/>
        </p:nvSpPr>
        <p:spPr>
          <a:xfrm>
            <a:off x="4210904" y="190500"/>
            <a:ext cx="2956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Common Roof Trusses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DA020F5-A41F-7CA2-0E4F-C4BB136297FC}"/>
              </a:ext>
            </a:extLst>
          </p:cNvPr>
          <p:cNvGrpSpPr/>
          <p:nvPr/>
        </p:nvGrpSpPr>
        <p:grpSpPr>
          <a:xfrm>
            <a:off x="3529012" y="797956"/>
            <a:ext cx="3810000" cy="821293"/>
            <a:chOff x="3429000" y="893206"/>
            <a:chExt cx="3810000" cy="82129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4DBD632-2EC1-6048-500C-9C583CE5047B}"/>
                </a:ext>
              </a:extLst>
            </p:cNvPr>
            <p:cNvCxnSpPr>
              <a:cxnSpLocks/>
            </p:cNvCxnSpPr>
            <p:nvPr/>
          </p:nvCxnSpPr>
          <p:spPr>
            <a:xfrm>
              <a:off x="3429000" y="1714499"/>
              <a:ext cx="381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CC575AF-A371-CB66-17B6-492DCBF0F6CA}"/>
                </a:ext>
              </a:extLst>
            </p:cNvPr>
            <p:cNvCxnSpPr/>
            <p:nvPr/>
          </p:nvCxnSpPr>
          <p:spPr>
            <a:xfrm flipV="1">
              <a:off x="5334000" y="893206"/>
              <a:ext cx="0" cy="8096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C2025DE-CABB-791A-6FA0-25F18AC11851}"/>
                </a:ext>
              </a:extLst>
            </p:cNvPr>
            <p:cNvCxnSpPr/>
            <p:nvPr/>
          </p:nvCxnSpPr>
          <p:spPr>
            <a:xfrm flipH="1">
              <a:off x="3429000" y="893206"/>
              <a:ext cx="1905000" cy="8096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4A792D-66E0-6374-EC84-EA2A28EB867B}"/>
                </a:ext>
              </a:extLst>
            </p:cNvPr>
            <p:cNvCxnSpPr/>
            <p:nvPr/>
          </p:nvCxnSpPr>
          <p:spPr>
            <a:xfrm flipH="1" flipV="1">
              <a:off x="4591050" y="1226581"/>
              <a:ext cx="742950" cy="4762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4A849F1-F76F-DB51-62D7-2C003BD4E8EC}"/>
                </a:ext>
              </a:extLst>
            </p:cNvPr>
            <p:cNvCxnSpPr/>
            <p:nvPr/>
          </p:nvCxnSpPr>
          <p:spPr>
            <a:xfrm flipH="1">
              <a:off x="4276725" y="1226581"/>
              <a:ext cx="314325" cy="4762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9418894-5F6B-5D16-67D7-F0ACF95C0978}"/>
                </a:ext>
              </a:extLst>
            </p:cNvPr>
            <p:cNvCxnSpPr/>
            <p:nvPr/>
          </p:nvCxnSpPr>
          <p:spPr>
            <a:xfrm flipH="1" flipV="1">
              <a:off x="3952875" y="1483756"/>
              <a:ext cx="323850" cy="2190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51A1A26-D276-E935-AFC6-66AA79732508}"/>
                </a:ext>
              </a:extLst>
            </p:cNvPr>
            <p:cNvGrpSpPr/>
            <p:nvPr/>
          </p:nvGrpSpPr>
          <p:grpSpPr>
            <a:xfrm flipH="1">
              <a:off x="5334000" y="904874"/>
              <a:ext cx="1905000" cy="809625"/>
              <a:chOff x="6248400" y="1298019"/>
              <a:chExt cx="1905000" cy="809625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3E645E5E-1288-613C-91C3-0D51C267CCD3}"/>
                  </a:ext>
                </a:extLst>
              </p:cNvPr>
              <p:cNvCxnSpPr/>
              <p:nvPr/>
            </p:nvCxnSpPr>
            <p:spPr>
              <a:xfrm flipH="1">
                <a:off x="6248400" y="1298019"/>
                <a:ext cx="1905000" cy="8096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F6852EA6-E8CA-89FB-CF44-2C7331F917AA}"/>
                  </a:ext>
                </a:extLst>
              </p:cNvPr>
              <p:cNvCxnSpPr/>
              <p:nvPr/>
            </p:nvCxnSpPr>
            <p:spPr>
              <a:xfrm flipH="1" flipV="1">
                <a:off x="7410450" y="1631394"/>
                <a:ext cx="742950" cy="4762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0E2BFAB-59B1-0256-32D6-F84286BF3526}"/>
                  </a:ext>
                </a:extLst>
              </p:cNvPr>
              <p:cNvCxnSpPr/>
              <p:nvPr/>
            </p:nvCxnSpPr>
            <p:spPr>
              <a:xfrm flipH="1">
                <a:off x="7096125" y="1631394"/>
                <a:ext cx="314325" cy="4762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F40C786-DAF1-1556-7BE0-E87120A1A3AB}"/>
                  </a:ext>
                </a:extLst>
              </p:cNvPr>
              <p:cNvCxnSpPr/>
              <p:nvPr/>
            </p:nvCxnSpPr>
            <p:spPr>
              <a:xfrm flipH="1" flipV="1">
                <a:off x="6772275" y="1888569"/>
                <a:ext cx="323850" cy="2190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189550D-0C7D-72C5-E6D4-32C6ADA4E0E2}"/>
              </a:ext>
            </a:extLst>
          </p:cNvPr>
          <p:cNvSpPr txBox="1"/>
          <p:nvPr/>
        </p:nvSpPr>
        <p:spPr>
          <a:xfrm>
            <a:off x="4881055" y="1648603"/>
            <a:ext cx="1197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Tri-bearing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3415665-AFE8-53F1-C742-25710AA92B13}"/>
              </a:ext>
            </a:extLst>
          </p:cNvPr>
          <p:cNvGrpSpPr/>
          <p:nvPr/>
        </p:nvGrpSpPr>
        <p:grpSpPr>
          <a:xfrm>
            <a:off x="3428999" y="2198131"/>
            <a:ext cx="4010025" cy="809625"/>
            <a:chOff x="5591175" y="2924175"/>
            <a:chExt cx="4010025" cy="809625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6D98653-80D5-CD3C-148E-8AB14DDC86BA}"/>
                </a:ext>
              </a:extLst>
            </p:cNvPr>
            <p:cNvCxnSpPr/>
            <p:nvPr/>
          </p:nvCxnSpPr>
          <p:spPr>
            <a:xfrm flipV="1">
              <a:off x="7572375" y="2924175"/>
              <a:ext cx="0" cy="8096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748AB41-7765-3E73-D3E4-BDC45BE23CAD}"/>
                </a:ext>
              </a:extLst>
            </p:cNvPr>
            <p:cNvCxnSpPr/>
            <p:nvPr/>
          </p:nvCxnSpPr>
          <p:spPr>
            <a:xfrm>
              <a:off x="5591175" y="3733800"/>
              <a:ext cx="40100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EF4F792-7006-7122-435D-D6EC11211F7B}"/>
                </a:ext>
              </a:extLst>
            </p:cNvPr>
            <p:cNvCxnSpPr/>
            <p:nvPr/>
          </p:nvCxnSpPr>
          <p:spPr>
            <a:xfrm flipH="1">
              <a:off x="5591175" y="2943225"/>
              <a:ext cx="1971675" cy="790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A421AA-37EB-71DA-8668-A0D4A0E69796}"/>
                </a:ext>
              </a:extLst>
            </p:cNvPr>
            <p:cNvCxnSpPr/>
            <p:nvPr/>
          </p:nvCxnSpPr>
          <p:spPr>
            <a:xfrm>
              <a:off x="7572375" y="2943225"/>
              <a:ext cx="2028825" cy="790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12ADACA-DA30-8CF4-599C-C86997450F58}"/>
                </a:ext>
              </a:extLst>
            </p:cNvPr>
            <p:cNvCxnSpPr/>
            <p:nvPr/>
          </p:nvCxnSpPr>
          <p:spPr>
            <a:xfrm flipH="1">
              <a:off x="6991350" y="2943225"/>
              <a:ext cx="581025" cy="790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9E0A1EE-9387-B548-6EA6-74279989BE8B}"/>
                </a:ext>
              </a:extLst>
            </p:cNvPr>
            <p:cNvCxnSpPr/>
            <p:nvPr/>
          </p:nvCxnSpPr>
          <p:spPr>
            <a:xfrm flipH="1" flipV="1">
              <a:off x="6534150" y="3338513"/>
              <a:ext cx="485775" cy="3952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B1138A9-C45D-CFF6-DA9A-7D5D54276DAB}"/>
                </a:ext>
              </a:extLst>
            </p:cNvPr>
            <p:cNvCxnSpPr/>
            <p:nvPr/>
          </p:nvCxnSpPr>
          <p:spPr>
            <a:xfrm flipH="1">
              <a:off x="6096000" y="3338513"/>
              <a:ext cx="438150" cy="39528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9B242AF-85F5-350A-CA98-C78F8CA32F21}"/>
                </a:ext>
              </a:extLst>
            </p:cNvPr>
            <p:cNvGrpSpPr/>
            <p:nvPr/>
          </p:nvGrpSpPr>
          <p:grpSpPr>
            <a:xfrm flipH="1">
              <a:off x="7581900" y="2943224"/>
              <a:ext cx="1476375" cy="790575"/>
              <a:chOff x="8496300" y="2143125"/>
              <a:chExt cx="1476375" cy="790575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518194F3-6682-1106-427D-34111738B9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91650" y="2143125"/>
                <a:ext cx="581025" cy="7905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BFE8B3-FF22-2941-2C7D-906B05FE3C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934450" y="2538413"/>
                <a:ext cx="485775" cy="39528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E20CDE23-E1CE-81CB-DBC9-0E53630006C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96300" y="2538413"/>
                <a:ext cx="438150" cy="39528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CA242A6B-1352-0A34-92A8-1395A74B5E1D}"/>
              </a:ext>
            </a:extLst>
          </p:cNvPr>
          <p:cNvSpPr txBox="1"/>
          <p:nvPr/>
        </p:nvSpPr>
        <p:spPr>
          <a:xfrm>
            <a:off x="4572200" y="3112156"/>
            <a:ext cx="2503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Double Cantilever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30BC695-5685-F5C6-9BC6-089F8D141CA3}"/>
              </a:ext>
            </a:extLst>
          </p:cNvPr>
          <p:cNvGrpSpPr/>
          <p:nvPr/>
        </p:nvGrpSpPr>
        <p:grpSpPr>
          <a:xfrm>
            <a:off x="3556025" y="3725552"/>
            <a:ext cx="3787484" cy="975014"/>
            <a:chOff x="3527714" y="4038600"/>
            <a:chExt cx="3787484" cy="975014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280D834-52B4-DD9E-63BE-68311D27E8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9724" y="4038600"/>
              <a:ext cx="0" cy="457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9A7BDA1-1880-7B2B-9EBA-498880EA69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7714" y="4495800"/>
              <a:ext cx="1906297" cy="5178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BD9AE7EC-2721-F962-D5BC-8E4BEE131E23}"/>
                </a:ext>
              </a:extLst>
            </p:cNvPr>
            <p:cNvGrpSpPr/>
            <p:nvPr/>
          </p:nvGrpSpPr>
          <p:grpSpPr>
            <a:xfrm>
              <a:off x="3529012" y="4038600"/>
              <a:ext cx="1904999" cy="971550"/>
              <a:chOff x="3529012" y="4038600"/>
              <a:chExt cx="1904999" cy="971550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F870FAF0-663A-0E6E-C76A-A1BCBCB03840}"/>
                  </a:ext>
                </a:extLst>
              </p:cNvPr>
              <p:cNvCxnSpPr/>
              <p:nvPr/>
            </p:nvCxnSpPr>
            <p:spPr>
              <a:xfrm flipH="1">
                <a:off x="3529012" y="4038600"/>
                <a:ext cx="1904999" cy="9715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9CA88C47-F601-F13B-C593-70D47A1942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75909" y="4421332"/>
                <a:ext cx="758102" cy="744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2BA6C73-B65E-8991-A701-6F8B6D336ED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86300" y="4418096"/>
                <a:ext cx="4762" cy="26820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57E0973C-B722-0915-431E-0A3611380F5E}"/>
                </a:ext>
              </a:extLst>
            </p:cNvPr>
            <p:cNvGrpSpPr/>
            <p:nvPr/>
          </p:nvGrpSpPr>
          <p:grpSpPr>
            <a:xfrm flipH="1">
              <a:off x="5410199" y="4038600"/>
              <a:ext cx="1904999" cy="971550"/>
              <a:chOff x="3529012" y="4038600"/>
              <a:chExt cx="1904999" cy="971550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35D8F41F-955B-1430-77C9-E9F11A0EAB7D}"/>
                  </a:ext>
                </a:extLst>
              </p:cNvPr>
              <p:cNvCxnSpPr/>
              <p:nvPr/>
            </p:nvCxnSpPr>
            <p:spPr>
              <a:xfrm flipH="1">
                <a:off x="3529012" y="4038600"/>
                <a:ext cx="1904999" cy="9715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722C6F8F-2D88-AC60-ABA4-A1031DE3656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75909" y="4421332"/>
                <a:ext cx="758102" cy="744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B908AF3E-72A6-4473-13C1-6E7A4241D01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86300" y="4418096"/>
                <a:ext cx="4762" cy="26820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5A36097-D909-1990-4D79-AE21D96A319A}"/>
                </a:ext>
              </a:extLst>
            </p:cNvPr>
            <p:cNvCxnSpPr/>
            <p:nvPr/>
          </p:nvCxnSpPr>
          <p:spPr>
            <a:xfrm>
              <a:off x="5419724" y="4495800"/>
              <a:ext cx="1895474" cy="5143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71EE6BC1-1922-63ED-BCE6-C1DC7F1130AE}"/>
              </a:ext>
            </a:extLst>
          </p:cNvPr>
          <p:cNvSpPr txBox="1"/>
          <p:nvPr/>
        </p:nvSpPr>
        <p:spPr>
          <a:xfrm>
            <a:off x="4794723" y="4550102"/>
            <a:ext cx="1904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Howe Scissors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B40BD3B-D073-14CB-3B4B-A03558E5BE87}"/>
              </a:ext>
            </a:extLst>
          </p:cNvPr>
          <p:cNvGrpSpPr/>
          <p:nvPr/>
        </p:nvGrpSpPr>
        <p:grpSpPr>
          <a:xfrm>
            <a:off x="3529012" y="4993606"/>
            <a:ext cx="3816361" cy="1397466"/>
            <a:chOff x="3529012" y="4993606"/>
            <a:chExt cx="3816361" cy="1397466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38BB3D7-0133-7D69-72B4-46E029EE1AB6}"/>
                </a:ext>
              </a:extLst>
            </p:cNvPr>
            <p:cNvCxnSpPr>
              <a:cxnSpLocks/>
            </p:cNvCxnSpPr>
            <p:nvPr/>
          </p:nvCxnSpPr>
          <p:spPr>
            <a:xfrm>
              <a:off x="3556025" y="6378212"/>
              <a:ext cx="376869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265F527E-85BF-B777-1849-A3CC70A464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9012" y="4997070"/>
              <a:ext cx="1904999" cy="1394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F8595A03-FF2F-3CED-EEC8-C661EB22C8A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40374" y="4993606"/>
              <a:ext cx="1904999" cy="13940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4707119-D09E-EA89-CF7C-833F474EA41A}"/>
                </a:ext>
              </a:extLst>
            </p:cNvPr>
            <p:cNvCxnSpPr/>
            <p:nvPr/>
          </p:nvCxnSpPr>
          <p:spPr>
            <a:xfrm>
              <a:off x="4638267" y="5593073"/>
              <a:ext cx="0" cy="79453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A037E41-9FCB-36AB-2490-812AC967D524}"/>
                </a:ext>
              </a:extLst>
            </p:cNvPr>
            <p:cNvCxnSpPr/>
            <p:nvPr/>
          </p:nvCxnSpPr>
          <p:spPr>
            <a:xfrm>
              <a:off x="6263699" y="5583345"/>
              <a:ext cx="0" cy="79453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FB8CB584-4505-7E7C-F019-585A0AEFEA9F}"/>
                </a:ext>
              </a:extLst>
            </p:cNvPr>
            <p:cNvCxnSpPr>
              <a:cxnSpLocks/>
            </p:cNvCxnSpPr>
            <p:nvPr/>
          </p:nvCxnSpPr>
          <p:spPr>
            <a:xfrm>
              <a:off x="4614734" y="5593073"/>
              <a:ext cx="164896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5BCFAC27-C1B8-CB0A-A98A-9E42DC70E50E}"/>
                </a:ext>
              </a:extLst>
            </p:cNvPr>
            <p:cNvCxnSpPr/>
            <p:nvPr/>
          </p:nvCxnSpPr>
          <p:spPr>
            <a:xfrm>
              <a:off x="5448035" y="4993606"/>
              <a:ext cx="0" cy="5897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C88F9A6B-67F3-5006-4CD3-ED76323A10E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24528" y="5963055"/>
              <a:ext cx="513739" cy="424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568298C-9C9E-F301-53CB-CA8F51A472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70063" y="5963055"/>
              <a:ext cx="513739" cy="4245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98E78E1-8018-EB61-B7B3-6B02A6BD32AD}"/>
                </a:ext>
              </a:extLst>
            </p:cNvPr>
            <p:cNvCxnSpPr/>
            <p:nvPr/>
          </p:nvCxnSpPr>
          <p:spPr>
            <a:xfrm>
              <a:off x="4124527" y="5980612"/>
              <a:ext cx="0" cy="3972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59DD2D7-8432-5396-930A-60F4E521C98D}"/>
                </a:ext>
              </a:extLst>
            </p:cNvPr>
            <p:cNvCxnSpPr/>
            <p:nvPr/>
          </p:nvCxnSpPr>
          <p:spPr>
            <a:xfrm>
              <a:off x="6777543" y="5986425"/>
              <a:ext cx="0" cy="3972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61D63107-94CE-2A6A-BA62-8B6BD2A93890}"/>
              </a:ext>
            </a:extLst>
          </p:cNvPr>
          <p:cNvSpPr txBox="1"/>
          <p:nvPr/>
        </p:nvSpPr>
        <p:spPr>
          <a:xfrm>
            <a:off x="4699338" y="6468708"/>
            <a:ext cx="1482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Room-In-Attic</a:t>
            </a:r>
          </a:p>
        </p:txBody>
      </p:sp>
    </p:spTree>
    <p:extLst>
      <p:ext uri="{BB962C8B-B14F-4D97-AF65-F5344CB8AC3E}">
        <p14:creationId xmlns:p14="http://schemas.microsoft.com/office/powerpoint/2010/main" val="2456425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97</Words>
  <Application>Microsoft Office PowerPoint</Application>
  <PresentationFormat>Widescreen</PresentationFormat>
  <Paragraphs>17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Lester Schmerr</dc:creator>
  <cp:lastModifiedBy>Lester Schmerr</cp:lastModifiedBy>
  <cp:revision>2</cp:revision>
  <dcterms:created xsi:type="dcterms:W3CDTF">2023-02-19T19:29:28Z</dcterms:created>
  <dcterms:modified xsi:type="dcterms:W3CDTF">2023-03-28T20:39:34Z</dcterms:modified>
</cp:coreProperties>
</file>